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notesMasterIdLst>
    <p:notesMasterId r:id="rId79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9fe05f84275a4f9290cd0ff25fdf999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28daf037a49c4a96847bcb478c17a80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2ee1c05d5f874019923657525626012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b6d79a187c7443f6b30cc20e8cb8069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2946123040b240d5a17da99d06f1d4d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9483e4488eda45cd9fb56bdc3ce3579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f136986e041048c4aa832a6d139f47b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908077286a4d44bfb378e6a29e439ca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f1a0a808a6ae47c29857d1bb001a483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ce059c889d5d476d9929d9ac47b5465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fdad1b378c0842a4891bcc45d276926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3e01b185b82b4a42a86b28c30e74f2e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9fe59923cf4b43eabcfa1f6714df055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426fb44c7b8448ce8d8fe77a05f932e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b3a4a238b5a9412798bcd9f0e1b9140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4318e02443f241a99fd9a3c84f21120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3c812a040a8c45bf96321d81c53138c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4c68e8ae90ba4eda8545f3f0799c56a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09c686d6df3547e5ac071b4d5c08e9f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96801d4e6142452b9d1afbbacae2caa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70bcbb8e23ad48f69322d55463553e0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41b909960a564e649e83cec0645da21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a8da8b6535774c51b72833061dc61d8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1e8af6364e6b432a9a081ac389e1113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6cbe166b78aa45d89ac4a5ca6b38f41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9ddb096309784e428d26ba77117f7d4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629e84cf4d3b42569becfad278e5185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7a23e278e100477bad46074a23a3121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f37e395c3fd34d3d8c21e765da25227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27e84fedf2a34df1957eb7b044eae1c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59ea649a965c4f529cca7b8af04005b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4864672ee683445c912ceeb7dc41afb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84523e43fc144f3bbab3a64c33df485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28be98fd8d844e628b1768aaf848f6e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451801c706f446fb8e9a19dccfb6a84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6cb5b71f7d43484aa94add24dc92441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5e4ac9e955d2498eb68cd930d6ed1d0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aa3dee99a870400caa994eba4c40f9a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d2b674f954dc4f7ba0feba5f4e7e37d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202a361d810e44c1b4f560dd0fbb0d1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c6337ae6601f45249672598566e48eb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1346ee1f7b9e42a48588b52d9bc552f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c68f3b7bab2643b6bf70fd3c688d381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3a50e18c8494477c8b745b3b5abed44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8e9f9d6f694d418fbe7df4c83589cfb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4033ea130d7c4f60a61a2ecd88d1890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ed9e887e07e248c393b6cb7a0582c4c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e67032fa8cd54dabbf0d98dd58f6710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56a345f44969440683818c629d257bb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3d753a65c52141038bef9617b3c3cb3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bbf30d7df5564b49aeb351848ee0684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b272cf16efde41f5ab304d4d29dc835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7a3addd3323b4caf99de113c30e30aa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25fea6a1888149059c877acda246c0a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c4ee6595d0e54e52b4babfadeae27b2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4fca8bf50d7b4c9c9d8ae7109fc9176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f7327f2fd6d141b8b951724e323bab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0d853f8415be4ae2808d8c8ca298604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2e11f591f9524dc8997f74f490d64fe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589e1b2aa3f84be285893971ce5f85d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43d2333b08924b009c395b49ced68bb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4e8a5c654a8547cea6732a8456ec7f5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4b92dc0f7200473295c6ad97b1043bb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833daecefcbb4a3d8251a3e75724bc8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7901cebe04804e9cbca4aa501d0bc5d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2e5e7954f374408086ec7f2b3fe50bf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95fa8fd574a44dc9bc51650e6b5bb05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c244ed011c1b41898933daa419fd78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a7d71259261c4783a70a1ee52bcff44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7ef6ee702cfc4064ad8bd936da8946e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5560bc93dd704524a9aea1583be103a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d56df3000b944b0aaec8e17edff173e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f21d5aa7a3a6437994b65f03bc26f04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e0f7337ad4f84fafb928abfa9b230d9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826d1f3126634a62b06e4a6ab5e5667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1eef1bbe8b9c4580bc511c25cac61a4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5192/1/77aaac0df2f045dab97bafa57a75f8d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77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2024-01-18T12:28:43Z</dcterms:created>
  <dcterms:modified xsi:type="dcterms:W3CDTF">2024-01-18T12:28:43Z</dcterms:modified>
</cp:coreProperties>
</file>